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presProps.xml" ContentType="application/vnd.openxmlformats-officedocument.presentationml.presProps+xml"/>
  <Override PartName="/ppt/media/image1.jpeg" ContentType="image/jpeg"/>
  <Override PartName="/ppt/media/image17.jpeg" ContentType="image/jpeg"/>
  <Override PartName="/ppt/media/image3.png" ContentType="image/png"/>
  <Override PartName="/ppt/media/image21.jpeg" ContentType="image/jpeg"/>
  <Override PartName="/ppt/media/media2.mp3" ContentType="application/vnd.sun.star.media"/>
  <Override PartName="/ppt/media/image8.jpeg" ContentType="image/jpeg"/>
  <Override PartName="/ppt/media/image4.jpeg" ContentType="image/jpeg"/>
  <Override PartName="/ppt/media/image7.png" ContentType="image/png"/>
  <Override PartName="/ppt/media/image5.jpeg" ContentType="image/jpeg"/>
  <Override PartName="/ppt/media/image6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E4DC26D-23F2-4C3D-933E-32759FCB7D1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75720" y="2161080"/>
            <a:ext cx="418536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/>
          </p:nvPr>
        </p:nvSpPr>
        <p:spPr>
          <a:xfrm>
            <a:off x="675720" y="2462400"/>
            <a:ext cx="418536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523C8F5-136A-45E5-9DB0-FC370C0BBCA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675720" y="2161080"/>
            <a:ext cx="20422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8000"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/>
          </p:nvPr>
        </p:nvSpPr>
        <p:spPr>
          <a:xfrm>
            <a:off x="2820600" y="2161080"/>
            <a:ext cx="20422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8000"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/>
          </p:nvPr>
        </p:nvSpPr>
        <p:spPr>
          <a:xfrm>
            <a:off x="675720" y="2462400"/>
            <a:ext cx="20422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8000"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5" name="PlaceHolder 5"/>
          <p:cNvSpPr>
            <a:spLocks noGrp="1"/>
          </p:cNvSpPr>
          <p:nvPr>
            <p:ph/>
          </p:nvPr>
        </p:nvSpPr>
        <p:spPr>
          <a:xfrm>
            <a:off x="2820600" y="2462400"/>
            <a:ext cx="20422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8000"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473E101-D7D8-4104-9456-3F9A0ABCA60B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675720" y="2161080"/>
            <a:ext cx="13474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0000"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/>
          </p:nvPr>
        </p:nvSpPr>
        <p:spPr>
          <a:xfrm>
            <a:off x="2090880" y="2161080"/>
            <a:ext cx="13474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0000"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/>
          </p:nvPr>
        </p:nvSpPr>
        <p:spPr>
          <a:xfrm>
            <a:off x="3506040" y="2161080"/>
            <a:ext cx="13474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0000"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0" name="PlaceHolder 5"/>
          <p:cNvSpPr>
            <a:spLocks noGrp="1"/>
          </p:cNvSpPr>
          <p:nvPr>
            <p:ph/>
          </p:nvPr>
        </p:nvSpPr>
        <p:spPr>
          <a:xfrm>
            <a:off x="675720" y="2462400"/>
            <a:ext cx="13474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0000"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1" name="PlaceHolder 6"/>
          <p:cNvSpPr>
            <a:spLocks noGrp="1"/>
          </p:cNvSpPr>
          <p:nvPr>
            <p:ph/>
          </p:nvPr>
        </p:nvSpPr>
        <p:spPr>
          <a:xfrm>
            <a:off x="2090880" y="2462400"/>
            <a:ext cx="13474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0000"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2" name="PlaceHolder 7"/>
          <p:cNvSpPr>
            <a:spLocks noGrp="1"/>
          </p:cNvSpPr>
          <p:nvPr>
            <p:ph/>
          </p:nvPr>
        </p:nvSpPr>
        <p:spPr>
          <a:xfrm>
            <a:off x="3506040" y="2462400"/>
            <a:ext cx="13474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0000"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E631F69-A670-43EF-8AA2-F1F536A52775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FEFF46E7-5186-4707-91E3-5E8905E4740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675720" y="1993320"/>
            <a:ext cx="4185360" cy="91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FDCA95D6-E052-4E09-B593-8FFCF419B54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/>
          </p:nvPr>
        </p:nvSpPr>
        <p:spPr>
          <a:xfrm>
            <a:off x="675720" y="2161080"/>
            <a:ext cx="4185360" cy="57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6A4B8D28-8BAB-4F7A-8633-8D1DFAF7C71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/>
          </p:nvPr>
        </p:nvSpPr>
        <p:spPr>
          <a:xfrm>
            <a:off x="675720" y="2161080"/>
            <a:ext cx="2042280" cy="57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/>
          </p:nvPr>
        </p:nvSpPr>
        <p:spPr>
          <a:xfrm>
            <a:off x="2820600" y="2161080"/>
            <a:ext cx="2042280" cy="57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4A9DC404-D406-44C4-B8A8-8BA0A0E70D9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8E7E6E57-4E23-4AF1-B37B-DB189596408A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6440" cy="612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982E9BA3-175F-443A-BCC6-AE8AE98ABC1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/>
          </p:nvPr>
        </p:nvSpPr>
        <p:spPr>
          <a:xfrm>
            <a:off x="675720" y="2161080"/>
            <a:ext cx="20422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8000"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/>
          </p:nvPr>
        </p:nvSpPr>
        <p:spPr>
          <a:xfrm>
            <a:off x="2820600" y="2161080"/>
            <a:ext cx="2042280" cy="57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/>
          </p:nvPr>
        </p:nvSpPr>
        <p:spPr>
          <a:xfrm>
            <a:off x="675720" y="2462400"/>
            <a:ext cx="20422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8000"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3675EB5F-7620-48B4-80D8-45C4CB872C7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subTitle"/>
          </p:nvPr>
        </p:nvSpPr>
        <p:spPr>
          <a:xfrm>
            <a:off x="675720" y="1993320"/>
            <a:ext cx="4185360" cy="91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955F7BE-A09B-4751-9B2E-27CDF659BCE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/>
          </p:nvPr>
        </p:nvSpPr>
        <p:spPr>
          <a:xfrm>
            <a:off x="675720" y="2161080"/>
            <a:ext cx="2042280" cy="57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/>
          </p:nvPr>
        </p:nvSpPr>
        <p:spPr>
          <a:xfrm>
            <a:off x="2820600" y="2161080"/>
            <a:ext cx="20422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8000"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/>
          </p:nvPr>
        </p:nvSpPr>
        <p:spPr>
          <a:xfrm>
            <a:off x="2820600" y="2462400"/>
            <a:ext cx="20422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8000"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0490CF9F-4E81-4863-8AB1-72C9FB28A8B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675720" y="2161080"/>
            <a:ext cx="20422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8000"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2820600" y="2161080"/>
            <a:ext cx="20422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8000"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675720" y="2462400"/>
            <a:ext cx="418536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1908ABB-4884-49D8-8204-D87300FDD63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675720" y="2161080"/>
            <a:ext cx="418536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675720" y="2462400"/>
            <a:ext cx="418536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780FF904-204D-4C9D-872A-75ED3732A6A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/>
          </p:nvPr>
        </p:nvSpPr>
        <p:spPr>
          <a:xfrm>
            <a:off x="675720" y="2161080"/>
            <a:ext cx="20422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8000"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/>
          </p:nvPr>
        </p:nvSpPr>
        <p:spPr>
          <a:xfrm>
            <a:off x="2820600" y="2161080"/>
            <a:ext cx="20422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8000"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/>
          </p:nvPr>
        </p:nvSpPr>
        <p:spPr>
          <a:xfrm>
            <a:off x="675720" y="2462400"/>
            <a:ext cx="20422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8000"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7" name="PlaceHolder 5"/>
          <p:cNvSpPr>
            <a:spLocks noGrp="1"/>
          </p:cNvSpPr>
          <p:nvPr>
            <p:ph/>
          </p:nvPr>
        </p:nvSpPr>
        <p:spPr>
          <a:xfrm>
            <a:off x="2820600" y="2462400"/>
            <a:ext cx="20422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8000"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DE78E362-48C9-4504-9705-F168B2A4EA4D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675720" y="2161080"/>
            <a:ext cx="13474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0000"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2090880" y="2161080"/>
            <a:ext cx="13474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0000"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/>
          </p:nvPr>
        </p:nvSpPr>
        <p:spPr>
          <a:xfrm>
            <a:off x="3506040" y="2161080"/>
            <a:ext cx="13474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0000"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/>
          </p:nvPr>
        </p:nvSpPr>
        <p:spPr>
          <a:xfrm>
            <a:off x="675720" y="2462400"/>
            <a:ext cx="13474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0000"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3" name="PlaceHolder 6"/>
          <p:cNvSpPr>
            <a:spLocks noGrp="1"/>
          </p:cNvSpPr>
          <p:nvPr>
            <p:ph/>
          </p:nvPr>
        </p:nvSpPr>
        <p:spPr>
          <a:xfrm>
            <a:off x="2090880" y="2462400"/>
            <a:ext cx="13474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0000"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4" name="PlaceHolder 7"/>
          <p:cNvSpPr>
            <a:spLocks noGrp="1"/>
          </p:cNvSpPr>
          <p:nvPr>
            <p:ph/>
          </p:nvPr>
        </p:nvSpPr>
        <p:spPr>
          <a:xfrm>
            <a:off x="3506040" y="2462400"/>
            <a:ext cx="13474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0000"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D15A68A4-6C30-4176-8A12-40B27E320821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9A6DD87E-2A8D-4B09-B6C8-6624C566D44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subTitle"/>
          </p:nvPr>
        </p:nvSpPr>
        <p:spPr>
          <a:xfrm>
            <a:off x="675720" y="1993320"/>
            <a:ext cx="4185360" cy="91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03201087-5BC4-4A25-B763-AB92AC9D88E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/>
          </p:nvPr>
        </p:nvSpPr>
        <p:spPr>
          <a:xfrm>
            <a:off x="675720" y="2161080"/>
            <a:ext cx="4185360" cy="57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4988B824-353A-4083-9E36-D008137CF82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/>
          </p:nvPr>
        </p:nvSpPr>
        <p:spPr>
          <a:xfrm>
            <a:off x="675720" y="2161080"/>
            <a:ext cx="2042280" cy="57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/>
          </p:nvPr>
        </p:nvSpPr>
        <p:spPr>
          <a:xfrm>
            <a:off x="2820600" y="2161080"/>
            <a:ext cx="2042280" cy="57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F6E2CF87-06E3-49EF-9303-D1BC562AAF7D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ABB656C2-9505-4588-98E7-461C4B7B910F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75720" y="2161080"/>
            <a:ext cx="4185360" cy="57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ABA0757-7241-490C-BD36-55E89DAEC80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6440" cy="612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4B1E260B-AD58-48DD-A6B9-D87E317E20B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/>
          </p:nvPr>
        </p:nvSpPr>
        <p:spPr>
          <a:xfrm>
            <a:off x="675720" y="2161080"/>
            <a:ext cx="20422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8000"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/>
          </p:nvPr>
        </p:nvSpPr>
        <p:spPr>
          <a:xfrm>
            <a:off x="2820600" y="2161080"/>
            <a:ext cx="2042280" cy="57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/>
          </p:nvPr>
        </p:nvSpPr>
        <p:spPr>
          <a:xfrm>
            <a:off x="675720" y="2462400"/>
            <a:ext cx="20422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8000"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01DEF314-EB3B-40B5-BFF0-AD248CDAE61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/>
          </p:nvPr>
        </p:nvSpPr>
        <p:spPr>
          <a:xfrm>
            <a:off x="675720" y="2161080"/>
            <a:ext cx="2042280" cy="57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/>
          </p:nvPr>
        </p:nvSpPr>
        <p:spPr>
          <a:xfrm>
            <a:off x="2820600" y="2161080"/>
            <a:ext cx="20422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8000"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0" name="PlaceHolder 4"/>
          <p:cNvSpPr>
            <a:spLocks noGrp="1"/>
          </p:cNvSpPr>
          <p:nvPr>
            <p:ph/>
          </p:nvPr>
        </p:nvSpPr>
        <p:spPr>
          <a:xfrm>
            <a:off x="2820600" y="2462400"/>
            <a:ext cx="20422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8000"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2E756032-9A9E-4698-BEAA-EB1734B1ECA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/>
          </p:nvPr>
        </p:nvSpPr>
        <p:spPr>
          <a:xfrm>
            <a:off x="675720" y="2161080"/>
            <a:ext cx="20422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8000"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/>
          </p:nvPr>
        </p:nvSpPr>
        <p:spPr>
          <a:xfrm>
            <a:off x="2820600" y="2161080"/>
            <a:ext cx="20422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8000"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4" name="PlaceHolder 4"/>
          <p:cNvSpPr>
            <a:spLocks noGrp="1"/>
          </p:cNvSpPr>
          <p:nvPr>
            <p:ph/>
          </p:nvPr>
        </p:nvSpPr>
        <p:spPr>
          <a:xfrm>
            <a:off x="675720" y="2462400"/>
            <a:ext cx="418536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84F411B7-46C2-40F7-812C-F16E2039A7B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/>
          </p:nvPr>
        </p:nvSpPr>
        <p:spPr>
          <a:xfrm>
            <a:off x="675720" y="2161080"/>
            <a:ext cx="418536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/>
          </p:nvPr>
        </p:nvSpPr>
        <p:spPr>
          <a:xfrm>
            <a:off x="675720" y="2462400"/>
            <a:ext cx="418536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856D9B54-8225-4957-BCE3-E2C992F602E2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/>
          </p:nvPr>
        </p:nvSpPr>
        <p:spPr>
          <a:xfrm>
            <a:off x="675720" y="2161080"/>
            <a:ext cx="20422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8000"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/>
          </p:nvPr>
        </p:nvSpPr>
        <p:spPr>
          <a:xfrm>
            <a:off x="2820600" y="2161080"/>
            <a:ext cx="20422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8000"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/>
          </p:nvPr>
        </p:nvSpPr>
        <p:spPr>
          <a:xfrm>
            <a:off x="675720" y="2462400"/>
            <a:ext cx="20422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8000"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2" name="PlaceHolder 5"/>
          <p:cNvSpPr>
            <a:spLocks noGrp="1"/>
          </p:cNvSpPr>
          <p:nvPr>
            <p:ph/>
          </p:nvPr>
        </p:nvSpPr>
        <p:spPr>
          <a:xfrm>
            <a:off x="2820600" y="2462400"/>
            <a:ext cx="20422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8000"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B3C10402-1B9D-4C00-892A-BFB2C5994CF4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/>
          </p:nvPr>
        </p:nvSpPr>
        <p:spPr>
          <a:xfrm>
            <a:off x="675720" y="2161080"/>
            <a:ext cx="13474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0000"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/>
          </p:nvPr>
        </p:nvSpPr>
        <p:spPr>
          <a:xfrm>
            <a:off x="2090880" y="2161080"/>
            <a:ext cx="13474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0000"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/>
          </p:nvPr>
        </p:nvSpPr>
        <p:spPr>
          <a:xfrm>
            <a:off x="3506040" y="2161080"/>
            <a:ext cx="13474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0000"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7" name="PlaceHolder 5"/>
          <p:cNvSpPr>
            <a:spLocks noGrp="1"/>
          </p:cNvSpPr>
          <p:nvPr>
            <p:ph/>
          </p:nvPr>
        </p:nvSpPr>
        <p:spPr>
          <a:xfrm>
            <a:off x="675720" y="2462400"/>
            <a:ext cx="13474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0000"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8" name="PlaceHolder 6"/>
          <p:cNvSpPr>
            <a:spLocks noGrp="1"/>
          </p:cNvSpPr>
          <p:nvPr>
            <p:ph/>
          </p:nvPr>
        </p:nvSpPr>
        <p:spPr>
          <a:xfrm>
            <a:off x="2090880" y="2462400"/>
            <a:ext cx="13474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0000"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9" name="PlaceHolder 7"/>
          <p:cNvSpPr>
            <a:spLocks noGrp="1"/>
          </p:cNvSpPr>
          <p:nvPr>
            <p:ph/>
          </p:nvPr>
        </p:nvSpPr>
        <p:spPr>
          <a:xfrm>
            <a:off x="3506040" y="2462400"/>
            <a:ext cx="13474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0000"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61925F4C-AFF9-4D1A-901C-9E90B1693DD3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675720" y="2161080"/>
            <a:ext cx="2042280" cy="57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2820600" y="2161080"/>
            <a:ext cx="2042280" cy="57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7AECF12-EAB0-4BDC-9CC1-C59CAC1ABC88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3AC138A-2AA0-4F99-A165-5B1F2AC297C4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6440" cy="612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193C212-ABF5-4E7D-8AF5-4AFB095B20B0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/>
          </p:nvPr>
        </p:nvSpPr>
        <p:spPr>
          <a:xfrm>
            <a:off x="675720" y="2161080"/>
            <a:ext cx="20422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8000"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/>
          </p:nvPr>
        </p:nvSpPr>
        <p:spPr>
          <a:xfrm>
            <a:off x="2820600" y="2161080"/>
            <a:ext cx="2042280" cy="57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/>
          </p:nvPr>
        </p:nvSpPr>
        <p:spPr>
          <a:xfrm>
            <a:off x="675720" y="2462400"/>
            <a:ext cx="20422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8000"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294E5ED-EFBA-447B-9146-F4DEB133F03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/>
          </p:nvPr>
        </p:nvSpPr>
        <p:spPr>
          <a:xfrm>
            <a:off x="675720" y="2161080"/>
            <a:ext cx="2042280" cy="57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/>
          </p:nvPr>
        </p:nvSpPr>
        <p:spPr>
          <a:xfrm>
            <a:off x="2820600" y="2161080"/>
            <a:ext cx="20422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8000"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/>
          </p:nvPr>
        </p:nvSpPr>
        <p:spPr>
          <a:xfrm>
            <a:off x="2820600" y="2462400"/>
            <a:ext cx="20422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8000"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E7CB92B-AF8D-4CEE-9518-2301D1D2A7C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675720" y="2161080"/>
            <a:ext cx="20422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8000"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/>
          </p:nvPr>
        </p:nvSpPr>
        <p:spPr>
          <a:xfrm>
            <a:off x="2820600" y="2161080"/>
            <a:ext cx="20422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8000"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/>
          </p:nvPr>
        </p:nvSpPr>
        <p:spPr>
          <a:xfrm>
            <a:off x="675720" y="2462400"/>
            <a:ext cx="418536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2B7CA62-2658-41B5-AA12-1E244B96276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0" name="Group 6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1" name="Straight Connector 19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cap="rnd" w="9525">
              <a:solidFill>
                <a:srgbClr val="ffffff">
                  <a:lumMod val="75000"/>
                </a:srgb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2" name="Straight Connector 20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cap="rnd" w="9525">
              <a:solidFill>
                <a:srgbClr val="ffffff">
                  <a:lumMod val="85000"/>
                </a:srgb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3" name="Rectangle 23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4" name="Rectangle 2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5" name="Isosceles Triangle 23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" name="Rectangle 2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" name="Rectangle 2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8" name="Rectangle 29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9" name="Isosceles Triangle 27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0" name="Isosceles Triangle 28"/>
            <p:cNvSpPr/>
            <p:nvPr/>
          </p:nvSpPr>
          <p:spPr>
            <a:xfrm>
              <a:off x="0" y="4013280"/>
              <a:ext cx="448200" cy="284436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grpSp>
        <p:nvGrpSpPr>
          <p:cNvPr id="11" name="Group 6"/>
          <p:cNvGrpSpPr/>
          <p:nvPr/>
        </p:nvGrpSpPr>
        <p:grpSpPr>
          <a:xfrm>
            <a:off x="360" y="-8640"/>
            <a:ext cx="12191400" cy="6866640"/>
            <a:chOff x="360" y="-8640"/>
            <a:chExt cx="12191400" cy="6866640"/>
          </a:xfrm>
        </p:grpSpPr>
        <p:sp>
          <p:nvSpPr>
            <p:cNvPr id="12" name="Straight Connector 31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cap="rnd" w="9525">
              <a:solidFill>
                <a:srgbClr val="ffffff">
                  <a:lumMod val="75000"/>
                </a:srgb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3" name="Straight Connector 20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cap="rnd" w="9525">
              <a:solidFill>
                <a:srgbClr val="ffffff">
                  <a:lumMod val="85000"/>
                </a:srgb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4" name="Rectangle 23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5" name="Rectangle 2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6" name="Isosceles Triangle 26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" name="Rectangle 2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8" name="Rectangle 2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9" name="Rectangle 29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0" name="Isosceles Triangle 30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1" name="Isosceles Triangle 18"/>
            <p:cNvSpPr/>
            <p:nvPr/>
          </p:nvSpPr>
          <p:spPr>
            <a:xfrm rot="10800000">
              <a:off x="360" y="360"/>
              <a:ext cx="842400" cy="566568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506960" y="2404440"/>
            <a:ext cx="7766640" cy="16459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  <a:buNone/>
            </a:pPr>
            <a:r>
              <a:rPr b="0" lang="fr-FR" sz="5400" spc="-1" strike="noStrike">
                <a:solidFill>
                  <a:srgbClr val="d34817"/>
                </a:solidFill>
                <a:latin typeface="Trebuchet MS"/>
              </a:rPr>
              <a:t>Modifiez le style du titre</a:t>
            </a:r>
            <a:endParaRPr b="0" lang="en-US" sz="54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dt" idx="1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fr-FR" sz="900" spc="-1" strike="noStrike">
                <a:solidFill>
                  <a:srgbClr val="8b8b8b"/>
                </a:solidFill>
                <a:latin typeface="Trebuchet MS"/>
              </a:defRPr>
            </a:lvl1pPr>
          </a:lstStyle>
          <a:p>
            <a:pPr algn="r">
              <a:lnSpc>
                <a:spcPct val="100000"/>
              </a:lnSpc>
              <a:buNone/>
            </a:pPr>
            <a:r>
              <a:rPr b="0" lang="fr-FR" sz="900" spc="-1" strike="noStrike">
                <a:solidFill>
                  <a:srgbClr val="8b8b8b"/>
                </a:solidFill>
                <a:latin typeface="Trebuchet MS"/>
              </a:rPr>
              <a:t> </a:t>
            </a:r>
            <a:endParaRPr b="0" lang="fr-FR" sz="900" spc="-1" strike="noStrike">
              <a:latin typeface="Times New Roman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ftr" idx="2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b="0" lang="fr-FR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fr-FR" sz="1400" spc="-1" strike="noStrike">
                <a:latin typeface="Times New Roman"/>
              </a:rPr>
              <a:t> 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sldNum" idx="3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fr-FR" sz="900" spc="-1" strike="noStrike">
                <a:solidFill>
                  <a:srgbClr val="d34817"/>
                </a:solidFill>
                <a:latin typeface="Trebuchet M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9865C4F-0D11-4AB3-AC34-BF6E6517E858}" type="slidenum">
              <a:rPr b="0" lang="fr-FR" sz="900" spc="-1" strike="noStrike">
                <a:solidFill>
                  <a:srgbClr val="d34817"/>
                </a:solidFill>
                <a:latin typeface="Trebuchet MS"/>
              </a:rPr>
              <a:t>1</a:t>
            </a:fld>
            <a:endParaRPr b="0" lang="fr-FR" sz="900" spc="-1" strike="noStrike">
              <a:latin typeface="Times New Roman"/>
            </a:endParaRPr>
          </a:p>
        </p:txBody>
      </p:sp>
      <p:sp>
        <p:nvSpPr>
          <p:cNvPr id="2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Cliquez pour éditer le format du plan de texte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404040"/>
                </a:solidFill>
                <a:latin typeface="Trebuchet MS"/>
              </a:rPr>
              <a:t>Second niveau de plan</a:t>
            </a:r>
            <a:endParaRPr b="0" lang="en-US" sz="1400" spc="-1" strike="noStrike">
              <a:solidFill>
                <a:srgbClr val="404040"/>
              </a:solidFill>
              <a:latin typeface="Trebuchet MS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Troisième niveau de plan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Quatrième niveau de plan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Trebuchet MS"/>
              </a:rPr>
              <a:t>Cinquième niveau de plan</a:t>
            </a:r>
            <a:endParaRPr b="0" lang="en-US" sz="2000" spc="-1" strike="noStrike">
              <a:solidFill>
                <a:srgbClr val="404040"/>
              </a:solidFill>
              <a:latin typeface="Trebuchet MS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Trebuchet MS"/>
              </a:rPr>
              <a:t>Sixième niveau de plan</a:t>
            </a:r>
            <a:endParaRPr b="0" lang="en-US" sz="2000" spc="-1" strike="noStrike">
              <a:solidFill>
                <a:srgbClr val="404040"/>
              </a:solidFill>
              <a:latin typeface="Trebuchet MS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Trebuchet MS"/>
              </a:rPr>
              <a:t>Septième niveau de plan</a:t>
            </a:r>
            <a:endParaRPr b="0" lang="en-US" sz="20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64" name="Straight Connector 19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cap="rnd" w="9525">
              <a:solidFill>
                <a:srgbClr val="ffffff">
                  <a:lumMod val="75000"/>
                </a:srgb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65" name="Straight Connector 20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cap="rnd" w="9525">
              <a:solidFill>
                <a:srgbClr val="ffffff">
                  <a:lumMod val="85000"/>
                </a:srgb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66" name="Rectangle 23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7" name="Rectangle 2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8" name="Isosceles Triangle 23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9" name="Rectangle 2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0" name="Rectangle 2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1" name="Rectangle 29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2" name="Isosceles Triangle 27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3" name="Isosceles Triangle 28"/>
            <p:cNvSpPr/>
            <p:nvPr/>
          </p:nvSpPr>
          <p:spPr>
            <a:xfrm>
              <a:off x="0" y="4013280"/>
              <a:ext cx="448200" cy="284436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>
              <a:lnSpc>
                <a:spcPct val="100000"/>
              </a:lnSpc>
              <a:buNone/>
            </a:pPr>
            <a:r>
              <a:rPr b="0" lang="fr-FR" sz="3600" spc="-1" strike="noStrike">
                <a:solidFill>
                  <a:srgbClr val="d34817"/>
                </a:solidFill>
                <a:latin typeface="Trebuchet MS"/>
              </a:rPr>
              <a:t>Modifiez le style du titre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d34817"/>
              </a:buClr>
              <a:buSzPct val="80000"/>
              <a:buFont typeface="Wingdings 3" charset="2"/>
              <a:buChar char=""/>
            </a:pPr>
            <a:r>
              <a:rPr b="0" lang="fr-FR" sz="1800" spc="-1" strike="noStrike">
                <a:solidFill>
                  <a:srgbClr val="404040"/>
                </a:solidFill>
                <a:latin typeface="Trebuchet MS"/>
              </a:rPr>
              <a:t>Cliquez pour modifier les styles du texte du masque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743040" indent="-285840">
              <a:lnSpc>
                <a:spcPct val="100000"/>
              </a:lnSpc>
              <a:spcBef>
                <a:spcPts val="1001"/>
              </a:spcBef>
              <a:buClr>
                <a:srgbClr val="d34817"/>
              </a:buClr>
              <a:buSzPct val="80000"/>
              <a:buFont typeface="Wingdings 3" charset="2"/>
              <a:buChar char=""/>
            </a:pPr>
            <a:r>
              <a:rPr b="0" lang="fr-FR" sz="1600" spc="-1" strike="noStrike">
                <a:solidFill>
                  <a:srgbClr val="404040"/>
                </a:solidFill>
                <a:latin typeface="Trebuchet MS"/>
              </a:rPr>
              <a:t>Deuxième niveau</a:t>
            </a:r>
            <a:endParaRPr b="0" lang="en-US" sz="1600" spc="-1" strike="noStrike">
              <a:solidFill>
                <a:srgbClr val="404040"/>
              </a:solidFill>
              <a:latin typeface="Trebuchet MS"/>
            </a:endParaRPr>
          </a:p>
          <a:p>
            <a:pPr lvl="2" marL="1143000" indent="-228600">
              <a:lnSpc>
                <a:spcPct val="100000"/>
              </a:lnSpc>
              <a:spcBef>
                <a:spcPts val="1001"/>
              </a:spcBef>
              <a:buClr>
                <a:srgbClr val="d34817"/>
              </a:buClr>
              <a:buSzPct val="80000"/>
              <a:buFont typeface="Wingdings 3" charset="2"/>
              <a:buChar char=""/>
            </a:pPr>
            <a:r>
              <a:rPr b="0" lang="fr-FR" sz="1400" spc="-1" strike="noStrike">
                <a:solidFill>
                  <a:srgbClr val="404040"/>
                </a:solidFill>
                <a:latin typeface="Trebuchet MS"/>
              </a:rPr>
              <a:t>Troisième niveau</a:t>
            </a:r>
            <a:endParaRPr b="0" lang="en-US" sz="1400" spc="-1" strike="noStrike">
              <a:solidFill>
                <a:srgbClr val="404040"/>
              </a:solidFill>
              <a:latin typeface="Trebuchet MS"/>
            </a:endParaRPr>
          </a:p>
          <a:p>
            <a:pPr lvl="3" marL="1600200" indent="-228600">
              <a:lnSpc>
                <a:spcPct val="100000"/>
              </a:lnSpc>
              <a:spcBef>
                <a:spcPts val="1001"/>
              </a:spcBef>
              <a:buClr>
                <a:srgbClr val="d34817"/>
              </a:buClr>
              <a:buSzPct val="80000"/>
              <a:buFont typeface="Wingdings 3" charset="2"/>
              <a:buChar char=""/>
            </a:pPr>
            <a:r>
              <a:rPr b="0" lang="fr-FR" sz="1200" spc="-1" strike="noStrike">
                <a:solidFill>
                  <a:srgbClr val="404040"/>
                </a:solidFill>
                <a:latin typeface="Trebuchet MS"/>
              </a:rPr>
              <a:t>Quatrième niveau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057400" indent="-228600">
              <a:lnSpc>
                <a:spcPct val="100000"/>
              </a:lnSpc>
              <a:spcBef>
                <a:spcPts val="1001"/>
              </a:spcBef>
              <a:buClr>
                <a:srgbClr val="d34817"/>
              </a:buClr>
              <a:buSzPct val="80000"/>
              <a:buFont typeface="Wingdings 3" charset="2"/>
              <a:buChar char=""/>
            </a:pPr>
            <a:r>
              <a:rPr b="0" lang="fr-FR" sz="1200" spc="-1" strike="noStrike">
                <a:solidFill>
                  <a:srgbClr val="404040"/>
                </a:solidFill>
                <a:latin typeface="Trebuchet MS"/>
              </a:rPr>
              <a:t>Cinquième niveau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dt" idx="4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fr-FR" sz="900" spc="-1" strike="noStrike">
                <a:solidFill>
                  <a:srgbClr val="8b8b8b"/>
                </a:solidFill>
                <a:latin typeface="Trebuchet MS"/>
              </a:defRPr>
            </a:lvl1pPr>
          </a:lstStyle>
          <a:p>
            <a:pPr algn="r">
              <a:lnSpc>
                <a:spcPct val="100000"/>
              </a:lnSpc>
              <a:buNone/>
            </a:pPr>
            <a:r>
              <a:rPr b="0" lang="fr-FR" sz="900" spc="-1" strike="noStrike">
                <a:solidFill>
                  <a:srgbClr val="8b8b8b"/>
                </a:solidFill>
                <a:latin typeface="Trebuchet MS"/>
              </a:rPr>
              <a:t>&lt;date/heure&gt;</a:t>
            </a:r>
            <a:endParaRPr b="0" lang="fr-FR" sz="900" spc="-1" strike="noStrike">
              <a:latin typeface="Times New Roman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ftr" idx="5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b="0" lang="fr-FR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fr-FR" sz="1400" spc="-1" strike="noStrike">
                <a:latin typeface="Times New Roman"/>
              </a:rPr>
              <a:t>&lt;pied de page&gt;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sldNum" idx="6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fr-FR" sz="900" spc="-1" strike="noStrike">
                <a:solidFill>
                  <a:srgbClr val="d34817"/>
                </a:solidFill>
                <a:latin typeface="Trebuchet M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A087329D-9A00-4A3F-B380-9051F0EA5330}" type="slidenum">
              <a:rPr b="0" lang="fr-FR" sz="900" spc="-1" strike="noStrike">
                <a:solidFill>
                  <a:srgbClr val="d34817"/>
                </a:solidFill>
                <a:latin typeface="Trebuchet MS"/>
              </a:rPr>
              <a:t>&lt;numéro&gt;</a:t>
            </a:fld>
            <a:endParaRPr b="0" lang="fr-FR" sz="9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roup 6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116" name="Straight Connector 19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cap="rnd" w="9525">
              <a:solidFill>
                <a:srgbClr val="ffffff">
                  <a:lumMod val="75000"/>
                </a:srgb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17" name="Straight Connector 20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cap="rnd" w="9525">
              <a:solidFill>
                <a:srgbClr val="ffffff">
                  <a:lumMod val="85000"/>
                </a:srgb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18" name="Rectangle 23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19" name="Rectangle 2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0" name="Isosceles Triangle 23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1" name="Rectangle 2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2" name="Rectangle 2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3" name="Rectangle 29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4" name="Isosceles Triangle 27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5" name="Isosceles Triangle 28"/>
            <p:cNvSpPr/>
            <p:nvPr/>
          </p:nvSpPr>
          <p:spPr>
            <a:xfrm>
              <a:off x="0" y="4013280"/>
              <a:ext cx="448200" cy="284436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3600" spc="-1" strike="noStrike">
                <a:solidFill>
                  <a:srgbClr val="d34817"/>
                </a:solidFill>
                <a:latin typeface="Trebuchet MS"/>
              </a:rPr>
              <a:t>Modifiez le style du titre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675720" y="2161080"/>
            <a:ext cx="4185360" cy="5760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fr-FR" sz="2400" spc="-1" strike="noStrike">
                <a:solidFill>
                  <a:srgbClr val="404040"/>
                </a:solidFill>
                <a:latin typeface="Trebuchet MS"/>
              </a:rPr>
              <a:t>Cliquez pour modifier les styles du texte du masque</a:t>
            </a:r>
            <a:endParaRPr b="0" lang="en-US" sz="24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675720" y="2737080"/>
            <a:ext cx="4185360" cy="33037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d34817"/>
              </a:buClr>
              <a:buSzPct val="80000"/>
              <a:buFont typeface="Wingdings 3" charset="2"/>
              <a:buChar char=""/>
            </a:pPr>
            <a:r>
              <a:rPr b="0" lang="fr-FR" sz="1800" spc="-1" strike="noStrike">
                <a:solidFill>
                  <a:srgbClr val="404040"/>
                </a:solidFill>
                <a:latin typeface="Trebuchet MS"/>
              </a:rPr>
              <a:t>Cliquez pour modifier les styles du texte du masque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743040" indent="-285840">
              <a:lnSpc>
                <a:spcPct val="100000"/>
              </a:lnSpc>
              <a:spcBef>
                <a:spcPts val="1001"/>
              </a:spcBef>
              <a:buClr>
                <a:srgbClr val="d34817"/>
              </a:buClr>
              <a:buSzPct val="80000"/>
              <a:buFont typeface="Wingdings 3" charset="2"/>
              <a:buChar char=""/>
            </a:pPr>
            <a:r>
              <a:rPr b="0" lang="fr-FR" sz="1600" spc="-1" strike="noStrike">
                <a:solidFill>
                  <a:srgbClr val="404040"/>
                </a:solidFill>
                <a:latin typeface="Trebuchet MS"/>
              </a:rPr>
              <a:t>Deuxième niveau</a:t>
            </a:r>
            <a:endParaRPr b="0" lang="en-US" sz="1600" spc="-1" strike="noStrike">
              <a:solidFill>
                <a:srgbClr val="404040"/>
              </a:solidFill>
              <a:latin typeface="Trebuchet MS"/>
            </a:endParaRPr>
          </a:p>
          <a:p>
            <a:pPr lvl="2" marL="1143000" indent="-228600">
              <a:lnSpc>
                <a:spcPct val="100000"/>
              </a:lnSpc>
              <a:spcBef>
                <a:spcPts val="1001"/>
              </a:spcBef>
              <a:buClr>
                <a:srgbClr val="d34817"/>
              </a:buClr>
              <a:buSzPct val="80000"/>
              <a:buFont typeface="Wingdings 3" charset="2"/>
              <a:buChar char=""/>
            </a:pPr>
            <a:r>
              <a:rPr b="0" lang="fr-FR" sz="1400" spc="-1" strike="noStrike">
                <a:solidFill>
                  <a:srgbClr val="404040"/>
                </a:solidFill>
                <a:latin typeface="Trebuchet MS"/>
              </a:rPr>
              <a:t>Troisième niveau</a:t>
            </a:r>
            <a:endParaRPr b="0" lang="en-US" sz="1400" spc="-1" strike="noStrike">
              <a:solidFill>
                <a:srgbClr val="404040"/>
              </a:solidFill>
              <a:latin typeface="Trebuchet MS"/>
            </a:endParaRPr>
          </a:p>
          <a:p>
            <a:pPr lvl="3" marL="1600200" indent="-228600">
              <a:lnSpc>
                <a:spcPct val="100000"/>
              </a:lnSpc>
              <a:spcBef>
                <a:spcPts val="1001"/>
              </a:spcBef>
              <a:buClr>
                <a:srgbClr val="d34817"/>
              </a:buClr>
              <a:buSzPct val="80000"/>
              <a:buFont typeface="Wingdings 3" charset="2"/>
              <a:buChar char=""/>
            </a:pPr>
            <a:r>
              <a:rPr b="0" lang="fr-FR" sz="1200" spc="-1" strike="noStrike">
                <a:solidFill>
                  <a:srgbClr val="404040"/>
                </a:solidFill>
                <a:latin typeface="Trebuchet MS"/>
              </a:rPr>
              <a:t>Quatrième niveau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057400" indent="-228600">
              <a:lnSpc>
                <a:spcPct val="100000"/>
              </a:lnSpc>
              <a:spcBef>
                <a:spcPts val="1001"/>
              </a:spcBef>
              <a:buClr>
                <a:srgbClr val="d34817"/>
              </a:buClr>
              <a:buSzPct val="80000"/>
              <a:buFont typeface="Wingdings 3" charset="2"/>
              <a:buChar char=""/>
            </a:pPr>
            <a:r>
              <a:rPr b="0" lang="fr-FR" sz="1200" spc="-1" strike="noStrike">
                <a:solidFill>
                  <a:srgbClr val="404040"/>
                </a:solidFill>
                <a:latin typeface="Trebuchet MS"/>
              </a:rPr>
              <a:t>Cinquième niveau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 type="body"/>
          </p:nvPr>
        </p:nvSpPr>
        <p:spPr>
          <a:xfrm>
            <a:off x="5088240" y="2161080"/>
            <a:ext cx="4185360" cy="5760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fr-FR" sz="2400" spc="-1" strike="noStrike">
                <a:solidFill>
                  <a:srgbClr val="404040"/>
                </a:solidFill>
                <a:latin typeface="Trebuchet MS"/>
              </a:rPr>
              <a:t>Cliquez pour modifier les styles du texte du masque</a:t>
            </a:r>
            <a:endParaRPr b="0" lang="en-US" sz="24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30" name="PlaceHolder 5"/>
          <p:cNvSpPr>
            <a:spLocks noGrp="1"/>
          </p:cNvSpPr>
          <p:nvPr>
            <p:ph type="body"/>
          </p:nvPr>
        </p:nvSpPr>
        <p:spPr>
          <a:xfrm>
            <a:off x="5088240" y="2737080"/>
            <a:ext cx="4185360" cy="33037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d34817"/>
              </a:buClr>
              <a:buSzPct val="80000"/>
              <a:buFont typeface="Wingdings 3" charset="2"/>
              <a:buChar char=""/>
            </a:pPr>
            <a:r>
              <a:rPr b="0" lang="fr-FR" sz="1800" spc="-1" strike="noStrike">
                <a:solidFill>
                  <a:srgbClr val="404040"/>
                </a:solidFill>
                <a:latin typeface="Trebuchet MS"/>
              </a:rPr>
              <a:t>Cliquez pour modifier les styles du texte du masque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743040" indent="-285840">
              <a:lnSpc>
                <a:spcPct val="100000"/>
              </a:lnSpc>
              <a:spcBef>
                <a:spcPts val="1001"/>
              </a:spcBef>
              <a:buClr>
                <a:srgbClr val="d34817"/>
              </a:buClr>
              <a:buSzPct val="80000"/>
              <a:buFont typeface="Wingdings 3" charset="2"/>
              <a:buChar char=""/>
            </a:pPr>
            <a:r>
              <a:rPr b="0" lang="fr-FR" sz="1600" spc="-1" strike="noStrike">
                <a:solidFill>
                  <a:srgbClr val="404040"/>
                </a:solidFill>
                <a:latin typeface="Trebuchet MS"/>
              </a:rPr>
              <a:t>Deuxième niveau</a:t>
            </a:r>
            <a:endParaRPr b="0" lang="en-US" sz="1600" spc="-1" strike="noStrike">
              <a:solidFill>
                <a:srgbClr val="404040"/>
              </a:solidFill>
              <a:latin typeface="Trebuchet MS"/>
            </a:endParaRPr>
          </a:p>
          <a:p>
            <a:pPr lvl="2" marL="1143000" indent="-228600">
              <a:lnSpc>
                <a:spcPct val="100000"/>
              </a:lnSpc>
              <a:spcBef>
                <a:spcPts val="1001"/>
              </a:spcBef>
              <a:buClr>
                <a:srgbClr val="d34817"/>
              </a:buClr>
              <a:buSzPct val="80000"/>
              <a:buFont typeface="Wingdings 3" charset="2"/>
              <a:buChar char=""/>
            </a:pPr>
            <a:r>
              <a:rPr b="0" lang="fr-FR" sz="1400" spc="-1" strike="noStrike">
                <a:solidFill>
                  <a:srgbClr val="404040"/>
                </a:solidFill>
                <a:latin typeface="Trebuchet MS"/>
              </a:rPr>
              <a:t>Troisième niveau</a:t>
            </a:r>
            <a:endParaRPr b="0" lang="en-US" sz="1400" spc="-1" strike="noStrike">
              <a:solidFill>
                <a:srgbClr val="404040"/>
              </a:solidFill>
              <a:latin typeface="Trebuchet MS"/>
            </a:endParaRPr>
          </a:p>
          <a:p>
            <a:pPr lvl="3" marL="1600200" indent="-228600">
              <a:lnSpc>
                <a:spcPct val="100000"/>
              </a:lnSpc>
              <a:spcBef>
                <a:spcPts val="1001"/>
              </a:spcBef>
              <a:buClr>
                <a:srgbClr val="d34817"/>
              </a:buClr>
              <a:buSzPct val="80000"/>
              <a:buFont typeface="Wingdings 3" charset="2"/>
              <a:buChar char=""/>
            </a:pPr>
            <a:r>
              <a:rPr b="0" lang="fr-FR" sz="1200" spc="-1" strike="noStrike">
                <a:solidFill>
                  <a:srgbClr val="404040"/>
                </a:solidFill>
                <a:latin typeface="Trebuchet MS"/>
              </a:rPr>
              <a:t>Quatrième niveau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057400" indent="-228600">
              <a:lnSpc>
                <a:spcPct val="100000"/>
              </a:lnSpc>
              <a:spcBef>
                <a:spcPts val="1001"/>
              </a:spcBef>
              <a:buClr>
                <a:srgbClr val="d34817"/>
              </a:buClr>
              <a:buSzPct val="80000"/>
              <a:buFont typeface="Wingdings 3" charset="2"/>
              <a:buChar char=""/>
            </a:pPr>
            <a:r>
              <a:rPr b="0" lang="fr-FR" sz="1200" spc="-1" strike="noStrike">
                <a:solidFill>
                  <a:srgbClr val="404040"/>
                </a:solidFill>
                <a:latin typeface="Trebuchet MS"/>
              </a:rPr>
              <a:t>Cinquième niveau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31" name="PlaceHolder 6"/>
          <p:cNvSpPr>
            <a:spLocks noGrp="1"/>
          </p:cNvSpPr>
          <p:nvPr>
            <p:ph type="dt" idx="7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fr-FR" sz="900" spc="-1" strike="noStrike">
                <a:solidFill>
                  <a:srgbClr val="8b8b8b"/>
                </a:solidFill>
                <a:latin typeface="Trebuchet MS"/>
              </a:defRPr>
            </a:lvl1pPr>
          </a:lstStyle>
          <a:p>
            <a:pPr algn="r">
              <a:lnSpc>
                <a:spcPct val="100000"/>
              </a:lnSpc>
              <a:buNone/>
            </a:pPr>
            <a:r>
              <a:rPr b="0" lang="fr-FR" sz="900" spc="-1" strike="noStrike">
                <a:solidFill>
                  <a:srgbClr val="8b8b8b"/>
                </a:solidFill>
                <a:latin typeface="Trebuchet MS"/>
              </a:rPr>
              <a:t>&lt;date/heure&gt;</a:t>
            </a:r>
            <a:endParaRPr b="0" lang="fr-FR" sz="900" spc="-1" strike="noStrike">
              <a:latin typeface="Times New Roman"/>
            </a:endParaRPr>
          </a:p>
        </p:txBody>
      </p:sp>
      <p:sp>
        <p:nvSpPr>
          <p:cNvPr id="132" name="PlaceHolder 7"/>
          <p:cNvSpPr>
            <a:spLocks noGrp="1"/>
          </p:cNvSpPr>
          <p:nvPr>
            <p:ph type="ftr" idx="8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b="0" lang="fr-FR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fr-FR" sz="1400" spc="-1" strike="noStrike">
                <a:latin typeface="Times New Roman"/>
              </a:rPr>
              <a:t>&lt;pied de page&gt;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133" name="PlaceHolder 8"/>
          <p:cNvSpPr>
            <a:spLocks noGrp="1"/>
          </p:cNvSpPr>
          <p:nvPr>
            <p:ph type="sldNum" idx="9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fr-FR" sz="900" spc="-1" strike="noStrike">
                <a:solidFill>
                  <a:srgbClr val="d34817"/>
                </a:solidFill>
                <a:latin typeface="Trebuchet M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8E35C79B-1674-480E-9E24-8F25421F3296}" type="slidenum">
              <a:rPr b="0" lang="fr-FR" sz="900" spc="-1" strike="noStrike">
                <a:solidFill>
                  <a:srgbClr val="d34817"/>
                </a:solidFill>
                <a:latin typeface="Trebuchet MS"/>
              </a:rPr>
              <a:t>&lt;numéro&gt;</a:t>
            </a:fld>
            <a:endParaRPr b="0" lang="fr-FR" sz="9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video" Target="../media/media2.mp3"/><Relationship Id="rId3" Type="http://schemas.microsoft.com/office/2007/relationships/media" Target="../media/media2.mp3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jpeg"/><Relationship Id="rId3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jpeg"/><Relationship Id="rId3" Type="http://schemas.openxmlformats.org/officeDocument/2006/relationships/slideLayout" Target="../slideLayouts/slideLayout2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jpeg"/><Relationship Id="rId3" Type="http://schemas.openxmlformats.org/officeDocument/2006/relationships/slideLayout" Target="../slideLayouts/slideLayout2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jpeg"/><Relationship Id="rId3" Type="http://schemas.openxmlformats.org/officeDocument/2006/relationships/slideLayout" Target="../slideLayouts/slideLayout2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jpeg"/><Relationship Id="rId3" Type="http://schemas.openxmlformats.org/officeDocument/2006/relationships/slideLayout" Target="../slideLayouts/slideLayout2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jpeg"/><Relationship Id="rId3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jpe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jpeg"/><Relationship Id="rId3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jpeg"/><Relationship Id="rId3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jpeg"/><Relationship Id="rId3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1010880" y="258480"/>
            <a:ext cx="3464280" cy="23749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 algn="r">
              <a:lnSpc>
                <a:spcPct val="100000"/>
              </a:lnSpc>
              <a:buNone/>
            </a:pPr>
            <a:br/>
            <a:r>
              <a:rPr b="0" lang="fr-FR" sz="1400" spc="-1" strike="noStrike">
                <a:solidFill>
                  <a:srgbClr val="d34817"/>
                </a:solidFill>
                <a:latin typeface="Century"/>
              </a:rPr>
              <a:t>Notre  fil rouge continue pour 2021 </a:t>
            </a:r>
            <a:br/>
            <a:br/>
            <a:r>
              <a:rPr b="0" lang="fr-FR" sz="1400" spc="-1" strike="noStrike">
                <a:solidFill>
                  <a:srgbClr val="d34817"/>
                </a:solidFill>
                <a:latin typeface="Century"/>
              </a:rPr>
              <a:t>Ne pas rester dans le classique</a:t>
            </a:r>
            <a:br/>
            <a:r>
              <a:rPr b="0" lang="fr-FR" sz="1400" spc="-1" strike="noStrike">
                <a:solidFill>
                  <a:srgbClr val="d34817"/>
                </a:solidFill>
                <a:latin typeface="Century"/>
              </a:rPr>
              <a:t>changer les habitudes </a:t>
            </a:r>
            <a:br/>
            <a:r>
              <a:rPr b="0" lang="fr-FR" sz="1400" spc="-1" strike="noStrike">
                <a:solidFill>
                  <a:srgbClr val="d34817"/>
                </a:solidFill>
                <a:latin typeface="Century"/>
              </a:rPr>
              <a:t>le défi des artistes </a:t>
            </a:r>
            <a:br/>
            <a:r>
              <a:rPr b="0" lang="fr-FR" sz="1400" spc="-1" strike="noStrike">
                <a:solidFill>
                  <a:srgbClr val="d34817"/>
                </a:solidFill>
                <a:latin typeface="Century"/>
              </a:rPr>
              <a:t>des carrés de 30x30 </a:t>
            </a:r>
            <a:br/>
            <a:r>
              <a:rPr b="0" lang="fr-FR" sz="1400" spc="-1" strike="noStrike">
                <a:solidFill>
                  <a:srgbClr val="d34817"/>
                </a:solidFill>
                <a:latin typeface="Century"/>
              </a:rPr>
              <a:t>un prix unique </a:t>
            </a:r>
            <a:br/>
            <a:br/>
            <a:endParaRPr b="0" lang="en-US" sz="14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subTitle"/>
          </p:nvPr>
        </p:nvSpPr>
        <p:spPr>
          <a:xfrm>
            <a:off x="1244880" y="3756240"/>
            <a:ext cx="2996280" cy="1655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algn="r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fr-FR" sz="32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fr-FR" sz="1800" spc="-1" strike="noStrike">
                <a:solidFill>
                  <a:srgbClr val="808080"/>
                </a:solidFill>
                <a:latin typeface="Trebuchet MS"/>
              </a:rPr>
              <a:t>C’est parti ! 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172" name="Image 4" descr=""/>
          <p:cNvPicPr/>
          <p:nvPr/>
        </p:nvPicPr>
        <p:blipFill>
          <a:blip r:embed="rId1"/>
          <a:stretch/>
        </p:blipFill>
        <p:spPr>
          <a:xfrm>
            <a:off x="5009760" y="793080"/>
            <a:ext cx="4125240" cy="5155560"/>
          </a:xfrm>
          <a:prstGeom prst="rect">
            <a:avLst/>
          </a:prstGeom>
          <a:ln w="0">
            <a:noFill/>
          </a:ln>
        </p:spPr>
      </p:pic>
      <p:pic>
        <p:nvPicPr>
          <p:cNvPr id="173" name="" descr="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320" y="3124080"/>
            <a:ext cx="609120" cy="609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fr-FR" sz="3600" spc="-1" strike="noStrike">
                <a:solidFill>
                  <a:srgbClr val="d34817"/>
                </a:solidFill>
                <a:latin typeface="comic"/>
              </a:rPr>
              <a:t>LES ŒUVRES 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/>
          </p:nvPr>
        </p:nvSpPr>
        <p:spPr>
          <a:xfrm>
            <a:off x="676440" y="1890360"/>
            <a:ext cx="4185360" cy="5760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fr-FR" sz="2400" spc="-1" strike="noStrike">
                <a:solidFill>
                  <a:srgbClr val="404040"/>
                </a:solidFill>
                <a:latin typeface="Trebuchet MS"/>
              </a:rPr>
              <a:t>           </a:t>
            </a:r>
            <a:r>
              <a:rPr b="0" lang="fr-FR" sz="2400" spc="-1" strike="noStrike">
                <a:solidFill>
                  <a:srgbClr val="ff0000"/>
                </a:solidFill>
                <a:latin typeface="Trebuchet MS"/>
              </a:rPr>
              <a:t>Guy HAMEL </a:t>
            </a:r>
            <a:endParaRPr b="0" lang="en-US" sz="24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04" name="PlaceHolder 3"/>
          <p:cNvSpPr>
            <a:spLocks noGrp="1"/>
          </p:cNvSpPr>
          <p:nvPr>
            <p:ph/>
          </p:nvPr>
        </p:nvSpPr>
        <p:spPr>
          <a:xfrm>
            <a:off x="5088240" y="1890360"/>
            <a:ext cx="4185360" cy="5760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fr-FR" sz="2400" spc="-1" strike="noStrike">
                <a:solidFill>
                  <a:srgbClr val="ff0000"/>
                </a:solidFill>
                <a:latin typeface="Trebuchet MS"/>
              </a:rPr>
              <a:t>          </a:t>
            </a:r>
            <a:r>
              <a:rPr b="0" lang="fr-FR" sz="2400" spc="-1" strike="noStrike">
                <a:solidFill>
                  <a:srgbClr val="ff0000"/>
                </a:solidFill>
                <a:latin typeface="Trebuchet MS"/>
              </a:rPr>
              <a:t>Pierre ROBIN </a:t>
            </a:r>
            <a:endParaRPr b="0" lang="en-US" sz="2400" spc="-1" strike="noStrike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205" name="Espace réservé du contenu 17" descr=""/>
          <p:cNvPicPr/>
          <p:nvPr/>
        </p:nvPicPr>
        <p:blipFill>
          <a:blip r:embed="rId1"/>
          <a:stretch/>
        </p:blipFill>
        <p:spPr>
          <a:xfrm>
            <a:off x="5325840" y="2967840"/>
            <a:ext cx="4185720" cy="2736720"/>
          </a:xfrm>
          <a:prstGeom prst="rect">
            <a:avLst/>
          </a:prstGeom>
          <a:ln w="0">
            <a:noFill/>
          </a:ln>
        </p:spPr>
      </p:pic>
      <p:pic>
        <p:nvPicPr>
          <p:cNvPr id="206" name="Espace réservé du contenu 21" descr=""/>
          <p:cNvPicPr/>
          <p:nvPr/>
        </p:nvPicPr>
        <p:blipFill>
          <a:blip r:embed="rId2"/>
          <a:stretch/>
        </p:blipFill>
        <p:spPr>
          <a:xfrm>
            <a:off x="539640" y="2738880"/>
            <a:ext cx="4019040" cy="3304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3600" spc="-1" strike="noStrike">
                <a:solidFill>
                  <a:srgbClr val="d34817"/>
                </a:solidFill>
                <a:latin typeface="comic"/>
              </a:rPr>
              <a:t>                       </a:t>
            </a:r>
            <a:r>
              <a:rPr b="0" lang="fr-FR" sz="3600" spc="-1" strike="noStrike">
                <a:solidFill>
                  <a:srgbClr val="d34817"/>
                </a:solidFill>
                <a:latin typeface="comic"/>
              </a:rPr>
              <a:t>LES ŒUVRES 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/>
          </p:nvPr>
        </p:nvSpPr>
        <p:spPr>
          <a:xfrm>
            <a:off x="675720" y="1933560"/>
            <a:ext cx="4185360" cy="5760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fr-FR" sz="2400" spc="-1" strike="noStrike">
                <a:solidFill>
                  <a:srgbClr val="404040"/>
                </a:solidFill>
                <a:latin typeface="Trebuchet MS"/>
              </a:rPr>
              <a:t>            </a:t>
            </a:r>
            <a:r>
              <a:rPr b="0" lang="fr-FR" sz="2400" spc="-1" strike="noStrike">
                <a:solidFill>
                  <a:srgbClr val="ff0000"/>
                </a:solidFill>
                <a:latin typeface="Trebuchet MS"/>
              </a:rPr>
              <a:t>Marc</a:t>
            </a:r>
            <a:r>
              <a:rPr b="0" lang="fr-FR" sz="2400" spc="-1" strike="noStrike">
                <a:solidFill>
                  <a:srgbClr val="404040"/>
                </a:solidFill>
                <a:latin typeface="Trebuchet MS"/>
              </a:rPr>
              <a:t> </a:t>
            </a:r>
            <a:r>
              <a:rPr b="0" lang="fr-FR" sz="2400" spc="-1" strike="noStrike">
                <a:solidFill>
                  <a:srgbClr val="ff0000"/>
                </a:solidFill>
                <a:latin typeface="Trebuchet MS"/>
              </a:rPr>
              <a:t>GELLIOT </a:t>
            </a:r>
            <a:endParaRPr b="0" lang="en-US" sz="2400" spc="-1" strike="noStrike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209" name="Espace réservé du contenu 7" descr=""/>
          <p:cNvPicPr/>
          <p:nvPr/>
        </p:nvPicPr>
        <p:blipFill>
          <a:blip r:embed="rId1"/>
          <a:stretch/>
        </p:blipFill>
        <p:spPr>
          <a:xfrm>
            <a:off x="1020960" y="2736720"/>
            <a:ext cx="3494880" cy="3304800"/>
          </a:xfrm>
          <a:prstGeom prst="rect">
            <a:avLst/>
          </a:prstGeom>
          <a:ln w="0">
            <a:noFill/>
          </a:ln>
        </p:spPr>
      </p:pic>
      <p:sp>
        <p:nvSpPr>
          <p:cNvPr id="210" name="PlaceHolder 3"/>
          <p:cNvSpPr>
            <a:spLocks noGrp="1"/>
          </p:cNvSpPr>
          <p:nvPr>
            <p:ph/>
          </p:nvPr>
        </p:nvSpPr>
        <p:spPr>
          <a:xfrm>
            <a:off x="5088240" y="1933560"/>
            <a:ext cx="4185360" cy="5760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fr-FR" sz="2400" spc="-1" strike="noStrike">
                <a:solidFill>
                  <a:srgbClr val="404040"/>
                </a:solidFill>
                <a:latin typeface="Trebuchet MS"/>
              </a:rPr>
              <a:t>  </a:t>
            </a:r>
            <a:r>
              <a:rPr b="0" lang="fr-FR" sz="2400" spc="-1" strike="noStrike">
                <a:solidFill>
                  <a:srgbClr val="ff0000"/>
                </a:solidFill>
                <a:latin typeface="Trebuchet MS"/>
              </a:rPr>
              <a:t>Elisabeth ROZIER THERON </a:t>
            </a:r>
            <a:endParaRPr b="0" lang="en-US" sz="2400" spc="-1" strike="noStrike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211" name="Espace réservé du contenu 9" descr=""/>
          <p:cNvPicPr/>
          <p:nvPr/>
        </p:nvPicPr>
        <p:blipFill>
          <a:blip r:embed="rId2"/>
          <a:stretch/>
        </p:blipFill>
        <p:spPr>
          <a:xfrm>
            <a:off x="5580000" y="2736720"/>
            <a:ext cx="3201840" cy="3304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3600" spc="-1" strike="noStrike">
                <a:solidFill>
                  <a:srgbClr val="d34817"/>
                </a:solidFill>
                <a:latin typeface="comic"/>
              </a:rPr>
              <a:t>                      </a:t>
            </a:r>
            <a:r>
              <a:rPr b="0" lang="fr-FR" sz="3600" spc="-1" strike="noStrike">
                <a:solidFill>
                  <a:srgbClr val="d34817"/>
                </a:solidFill>
                <a:latin typeface="comic"/>
              </a:rPr>
              <a:t>LES ŒUVRES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/>
          </p:nvPr>
        </p:nvSpPr>
        <p:spPr>
          <a:xfrm>
            <a:off x="5088240" y="2051280"/>
            <a:ext cx="4185360" cy="5760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fr-FR" sz="2400" spc="-1" strike="noStrike">
                <a:solidFill>
                  <a:srgbClr val="ff0000"/>
                </a:solidFill>
                <a:latin typeface="Trebuchet MS"/>
              </a:rPr>
              <a:t>Marjolin HANNART-TOEN </a:t>
            </a:r>
            <a:endParaRPr b="0" lang="en-US" sz="2400" spc="-1" strike="noStrike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214" name="Espace réservé du contenu 13" descr=""/>
          <p:cNvPicPr/>
          <p:nvPr/>
        </p:nvPicPr>
        <p:blipFill>
          <a:blip r:embed="rId1"/>
          <a:stretch/>
        </p:blipFill>
        <p:spPr>
          <a:xfrm>
            <a:off x="5087880" y="3110400"/>
            <a:ext cx="4185720" cy="2557440"/>
          </a:xfrm>
          <a:prstGeom prst="rect">
            <a:avLst/>
          </a:prstGeom>
          <a:ln w="0">
            <a:noFill/>
          </a:ln>
        </p:spPr>
      </p:pic>
      <p:pic>
        <p:nvPicPr>
          <p:cNvPr id="215" name="Espace réservé du contenu 17" descr=""/>
          <p:cNvPicPr/>
          <p:nvPr/>
        </p:nvPicPr>
        <p:blipFill>
          <a:blip r:embed="rId2"/>
          <a:stretch/>
        </p:blipFill>
        <p:spPr>
          <a:xfrm>
            <a:off x="1047600" y="2943360"/>
            <a:ext cx="3441600" cy="3304800"/>
          </a:xfrm>
          <a:prstGeom prst="rect">
            <a:avLst/>
          </a:prstGeom>
          <a:ln w="0">
            <a:noFill/>
          </a:ln>
        </p:spPr>
      </p:pic>
      <p:sp>
        <p:nvSpPr>
          <p:cNvPr id="216" name="PlaceHolder 3"/>
          <p:cNvSpPr>
            <a:spLocks noGrp="1"/>
          </p:cNvSpPr>
          <p:nvPr>
            <p:ph/>
          </p:nvPr>
        </p:nvSpPr>
        <p:spPr>
          <a:xfrm>
            <a:off x="675720" y="2051280"/>
            <a:ext cx="4185360" cy="5760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fr-FR" sz="2400" spc="-1" strike="noStrike">
                <a:solidFill>
                  <a:srgbClr val="ff0000"/>
                </a:solidFill>
                <a:latin typeface="Trebuchet MS"/>
              </a:rPr>
              <a:t>    </a:t>
            </a:r>
            <a:r>
              <a:rPr b="0" lang="fr-FR" sz="2400" spc="-1" strike="noStrike">
                <a:solidFill>
                  <a:srgbClr val="ff0000"/>
                </a:solidFill>
                <a:latin typeface="Trebuchet MS"/>
              </a:rPr>
              <a:t>Martine MACHEBOEUF </a:t>
            </a:r>
            <a:endParaRPr b="0" lang="en-US" sz="24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9536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3600" spc="-1" strike="noStrike">
                <a:solidFill>
                  <a:srgbClr val="d34817"/>
                </a:solidFill>
                <a:latin typeface="comic"/>
              </a:rPr>
              <a:t>                       </a:t>
            </a:r>
            <a:r>
              <a:rPr b="0" lang="fr-FR" sz="3600" spc="-1" strike="noStrike">
                <a:solidFill>
                  <a:srgbClr val="d34817"/>
                </a:solidFill>
                <a:latin typeface="comic"/>
              </a:rPr>
              <a:t>LES ŒUVRES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/>
          </p:nvPr>
        </p:nvSpPr>
        <p:spPr>
          <a:xfrm>
            <a:off x="675720" y="2161080"/>
            <a:ext cx="4185360" cy="5760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fr-FR" sz="2400" spc="-1" strike="noStrike">
                <a:solidFill>
                  <a:srgbClr val="404040"/>
                </a:solidFill>
                <a:latin typeface="Trebuchet MS"/>
              </a:rPr>
              <a:t>           </a:t>
            </a:r>
            <a:r>
              <a:rPr b="0" lang="fr-FR" sz="2400" spc="-1" strike="noStrike">
                <a:solidFill>
                  <a:srgbClr val="ff0000"/>
                </a:solidFill>
                <a:latin typeface="Trebuchet MS"/>
              </a:rPr>
              <a:t>Sylvie CLAIN </a:t>
            </a:r>
            <a:endParaRPr b="0" lang="en-US" sz="2400" spc="-1" strike="noStrike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219" name="Espace réservé du contenu 7" descr=""/>
          <p:cNvPicPr/>
          <p:nvPr/>
        </p:nvPicPr>
        <p:blipFill>
          <a:blip r:embed="rId1"/>
          <a:stretch/>
        </p:blipFill>
        <p:spPr>
          <a:xfrm>
            <a:off x="713880" y="2810160"/>
            <a:ext cx="4108680" cy="3304800"/>
          </a:xfrm>
          <a:prstGeom prst="rect">
            <a:avLst/>
          </a:prstGeom>
          <a:ln w="0">
            <a:noFill/>
          </a:ln>
        </p:spPr>
      </p:pic>
      <p:sp>
        <p:nvSpPr>
          <p:cNvPr id="220" name="PlaceHolder 3"/>
          <p:cNvSpPr>
            <a:spLocks noGrp="1"/>
          </p:cNvSpPr>
          <p:nvPr>
            <p:ph/>
          </p:nvPr>
        </p:nvSpPr>
        <p:spPr>
          <a:xfrm>
            <a:off x="5088240" y="2161080"/>
            <a:ext cx="4185360" cy="5760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fr-FR" sz="2400" spc="-1" strike="noStrike">
                <a:solidFill>
                  <a:srgbClr val="404040"/>
                </a:solidFill>
                <a:latin typeface="Trebuchet MS"/>
              </a:rPr>
              <a:t>          </a:t>
            </a:r>
            <a:r>
              <a:rPr b="0" lang="fr-FR" sz="2400" spc="-1" strike="noStrike">
                <a:solidFill>
                  <a:srgbClr val="ff0000"/>
                </a:solidFill>
                <a:latin typeface="Trebuchet MS"/>
              </a:rPr>
              <a:t>Martine ZUSSA </a:t>
            </a:r>
            <a:endParaRPr b="0" lang="en-US" sz="2400" spc="-1" strike="noStrike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221" name="Espace réservé du contenu 13" descr=""/>
          <p:cNvPicPr/>
          <p:nvPr/>
        </p:nvPicPr>
        <p:blipFill>
          <a:blip r:embed="rId2"/>
          <a:stretch/>
        </p:blipFill>
        <p:spPr>
          <a:xfrm>
            <a:off x="5205600" y="2810160"/>
            <a:ext cx="3951000" cy="3304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9626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3600" spc="-1" strike="noStrike">
                <a:solidFill>
                  <a:srgbClr val="d34817"/>
                </a:solidFill>
                <a:latin typeface="comic"/>
              </a:rPr>
              <a:t>                        </a:t>
            </a:r>
            <a:r>
              <a:rPr b="0" lang="fr-FR" sz="3600" spc="-1" strike="noStrike">
                <a:solidFill>
                  <a:srgbClr val="d34817"/>
                </a:solidFill>
                <a:latin typeface="comic"/>
              </a:rPr>
              <a:t>LES ŒUVRES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/>
          </p:nvPr>
        </p:nvSpPr>
        <p:spPr>
          <a:xfrm>
            <a:off x="675720" y="2161080"/>
            <a:ext cx="4185360" cy="5760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fr-FR" sz="2400" spc="-1" strike="noStrike">
                <a:solidFill>
                  <a:srgbClr val="404040"/>
                </a:solidFill>
                <a:latin typeface="Trebuchet MS"/>
              </a:rPr>
              <a:t>          </a:t>
            </a:r>
            <a:r>
              <a:rPr b="0" lang="fr-FR" sz="2400" spc="-1" strike="noStrike">
                <a:solidFill>
                  <a:srgbClr val="ff0000"/>
                </a:solidFill>
                <a:latin typeface="Trebuchet MS"/>
              </a:rPr>
              <a:t>Danièle SANIEZ </a:t>
            </a:r>
            <a:endParaRPr b="0" lang="en-US" sz="24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24" name="PlaceHolder 3"/>
          <p:cNvSpPr>
            <a:spLocks noGrp="1"/>
          </p:cNvSpPr>
          <p:nvPr>
            <p:ph/>
          </p:nvPr>
        </p:nvSpPr>
        <p:spPr>
          <a:xfrm>
            <a:off x="5088240" y="2161080"/>
            <a:ext cx="4185360" cy="5760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fr-FR" sz="2400" spc="-1" strike="noStrike">
                <a:solidFill>
                  <a:srgbClr val="404040"/>
                </a:solidFill>
                <a:latin typeface="Trebuchet MS"/>
              </a:rPr>
              <a:t>       </a:t>
            </a:r>
            <a:r>
              <a:rPr b="0" lang="fr-FR" sz="2400" spc="-1" strike="noStrike">
                <a:solidFill>
                  <a:srgbClr val="ff0000"/>
                </a:solidFill>
                <a:latin typeface="Trebuchet MS"/>
              </a:rPr>
              <a:t>Liliane SCHNEIDER </a:t>
            </a:r>
            <a:endParaRPr b="0" lang="en-US" sz="2400" spc="-1" strike="noStrike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225" name="Espace réservé du contenu 17" descr=""/>
          <p:cNvPicPr/>
          <p:nvPr/>
        </p:nvPicPr>
        <p:blipFill>
          <a:blip r:embed="rId1"/>
          <a:stretch/>
        </p:blipFill>
        <p:spPr>
          <a:xfrm>
            <a:off x="5750280" y="3249000"/>
            <a:ext cx="3110760" cy="2998800"/>
          </a:xfrm>
          <a:prstGeom prst="rect">
            <a:avLst/>
          </a:prstGeom>
          <a:ln w="0">
            <a:noFill/>
          </a:ln>
        </p:spPr>
      </p:pic>
      <p:pic>
        <p:nvPicPr>
          <p:cNvPr id="226" name="Espace réservé du contenu 29" descr=""/>
          <p:cNvPicPr/>
          <p:nvPr/>
        </p:nvPicPr>
        <p:blipFill>
          <a:blip r:embed="rId2"/>
          <a:stretch/>
        </p:blipFill>
        <p:spPr>
          <a:xfrm>
            <a:off x="676800" y="3323160"/>
            <a:ext cx="4184280" cy="2800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675360" y="609480"/>
            <a:ext cx="8596440" cy="8622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3600" spc="-1" strike="noStrike">
                <a:solidFill>
                  <a:srgbClr val="d34817"/>
                </a:solidFill>
                <a:latin typeface="comic"/>
              </a:rPr>
              <a:t>                         </a:t>
            </a:r>
            <a:r>
              <a:rPr b="0" lang="fr-FR" sz="3600" spc="-1" strike="noStrike">
                <a:solidFill>
                  <a:srgbClr val="d34817"/>
                </a:solidFill>
                <a:latin typeface="comic"/>
              </a:rPr>
              <a:t>LES ŒUVRES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/>
          </p:nvPr>
        </p:nvSpPr>
        <p:spPr>
          <a:xfrm>
            <a:off x="675360" y="1841040"/>
            <a:ext cx="4185360" cy="5760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fr-FR" sz="2400" spc="-1" strike="noStrike">
                <a:solidFill>
                  <a:srgbClr val="ff0000"/>
                </a:solidFill>
                <a:latin typeface="Trebuchet MS"/>
              </a:rPr>
              <a:t>           </a:t>
            </a:r>
            <a:r>
              <a:rPr b="0" lang="fr-FR" sz="2400" spc="-1" strike="noStrike">
                <a:solidFill>
                  <a:srgbClr val="ff0000"/>
                </a:solidFill>
                <a:latin typeface="Trebuchet MS"/>
              </a:rPr>
              <a:t>Bénédicte MANTIER </a:t>
            </a:r>
            <a:endParaRPr b="0" lang="en-US" sz="24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29" name="PlaceHolder 3"/>
          <p:cNvSpPr>
            <a:spLocks noGrp="1"/>
          </p:cNvSpPr>
          <p:nvPr>
            <p:ph/>
          </p:nvPr>
        </p:nvSpPr>
        <p:spPr>
          <a:xfrm>
            <a:off x="5385960" y="1841040"/>
            <a:ext cx="3774960" cy="5760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fr-FR" sz="2400" spc="-1" strike="noStrike">
                <a:solidFill>
                  <a:srgbClr val="404040"/>
                </a:solidFill>
                <a:latin typeface="Trebuchet MS"/>
              </a:rPr>
              <a:t>        </a:t>
            </a:r>
            <a:r>
              <a:rPr b="0" lang="fr-FR" sz="2400" spc="-1" strike="noStrike">
                <a:solidFill>
                  <a:srgbClr val="ff0000"/>
                </a:solidFill>
                <a:latin typeface="Trebuchet MS"/>
              </a:rPr>
              <a:t>Claude HATTEAU </a:t>
            </a:r>
            <a:endParaRPr b="0" lang="en-US" sz="2400" spc="-1" strike="noStrike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230" name="Espace réservé du contenu 17" descr=""/>
          <p:cNvPicPr/>
          <p:nvPr/>
        </p:nvPicPr>
        <p:blipFill>
          <a:blip r:embed="rId1"/>
          <a:stretch/>
        </p:blipFill>
        <p:spPr>
          <a:xfrm>
            <a:off x="5513760" y="2989440"/>
            <a:ext cx="3935160" cy="3304800"/>
          </a:xfrm>
          <a:prstGeom prst="rect">
            <a:avLst/>
          </a:prstGeom>
          <a:ln w="0">
            <a:noFill/>
          </a:ln>
        </p:spPr>
      </p:pic>
      <p:pic>
        <p:nvPicPr>
          <p:cNvPr id="231" name="Espace réservé du contenu 22" descr=""/>
          <p:cNvPicPr/>
          <p:nvPr/>
        </p:nvPicPr>
        <p:blipFill>
          <a:blip r:embed="rId2"/>
          <a:stretch/>
        </p:blipFill>
        <p:spPr>
          <a:xfrm>
            <a:off x="650160" y="2989440"/>
            <a:ext cx="4184280" cy="3086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3600" spc="-1" strike="noStrike">
                <a:solidFill>
                  <a:srgbClr val="d34817"/>
                </a:solidFill>
                <a:latin typeface="comic"/>
              </a:rPr>
              <a:t>                       </a:t>
            </a:r>
            <a:r>
              <a:rPr b="0" lang="fr-FR" sz="3600" spc="-1" strike="noStrike">
                <a:solidFill>
                  <a:srgbClr val="d34817"/>
                </a:solidFill>
                <a:latin typeface="comic"/>
              </a:rPr>
              <a:t>LES ŒUVRES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/>
          </p:nvPr>
        </p:nvSpPr>
        <p:spPr>
          <a:xfrm>
            <a:off x="675720" y="1960920"/>
            <a:ext cx="4185360" cy="5760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fr-FR" sz="2400" spc="-1" strike="noStrike">
                <a:solidFill>
                  <a:srgbClr val="ff0000"/>
                </a:solidFill>
                <a:latin typeface="Trebuchet MS"/>
              </a:rPr>
              <a:t>          </a:t>
            </a:r>
            <a:r>
              <a:rPr b="0" lang="fr-FR" sz="2400" spc="-1" strike="noStrike">
                <a:solidFill>
                  <a:srgbClr val="ff0000"/>
                </a:solidFill>
                <a:latin typeface="Trebuchet MS"/>
              </a:rPr>
              <a:t>Julie ETIENNE </a:t>
            </a:r>
            <a:endParaRPr b="0" lang="en-US" sz="2400" spc="-1" strike="noStrike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234" name="Espace réservé du contenu 7" descr=""/>
          <p:cNvPicPr/>
          <p:nvPr/>
        </p:nvPicPr>
        <p:blipFill>
          <a:blip r:embed="rId1"/>
          <a:stretch/>
        </p:blipFill>
        <p:spPr>
          <a:xfrm>
            <a:off x="520560" y="2984040"/>
            <a:ext cx="4184280" cy="3212280"/>
          </a:xfrm>
          <a:prstGeom prst="rect">
            <a:avLst/>
          </a:prstGeom>
          <a:ln w="0">
            <a:noFill/>
          </a:ln>
        </p:spPr>
      </p:pic>
      <p:sp>
        <p:nvSpPr>
          <p:cNvPr id="235" name="PlaceHolder 3"/>
          <p:cNvSpPr>
            <a:spLocks noGrp="1"/>
          </p:cNvSpPr>
          <p:nvPr>
            <p:ph/>
          </p:nvPr>
        </p:nvSpPr>
        <p:spPr>
          <a:xfrm>
            <a:off x="5088240" y="1960920"/>
            <a:ext cx="4185360" cy="5760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fr-FR" sz="2400" spc="-1" strike="noStrike">
                <a:solidFill>
                  <a:srgbClr val="404040"/>
                </a:solidFill>
                <a:latin typeface="Trebuchet MS"/>
              </a:rPr>
              <a:t>      </a:t>
            </a:r>
            <a:r>
              <a:rPr b="0" lang="fr-FR" sz="2400" spc="-1" strike="noStrike">
                <a:solidFill>
                  <a:srgbClr val="ff0000"/>
                </a:solidFill>
                <a:latin typeface="Trebuchet MS"/>
              </a:rPr>
              <a:t>Anne Marie FEYSSEL </a:t>
            </a:r>
            <a:endParaRPr b="0" lang="en-US" sz="2400" spc="-1" strike="noStrike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236" name="Espace réservé du contenu 9" descr=""/>
          <p:cNvPicPr/>
          <p:nvPr/>
        </p:nvPicPr>
        <p:blipFill>
          <a:blip r:embed="rId2"/>
          <a:stretch/>
        </p:blipFill>
        <p:spPr>
          <a:xfrm>
            <a:off x="6128280" y="2938320"/>
            <a:ext cx="2324520" cy="3303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fr-FR" sz="3600" spc="-1" strike="noStrike">
                <a:solidFill>
                  <a:srgbClr val="d34817"/>
                </a:solidFill>
                <a:latin typeface="comic"/>
              </a:rPr>
              <a:t>Vernissage du 4 décembre 2021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175" name="Espace réservé du contenu 4" descr=""/>
          <p:cNvPicPr/>
          <p:nvPr/>
        </p:nvPicPr>
        <p:blipFill>
          <a:blip r:embed="rId1"/>
          <a:stretch/>
        </p:blipFill>
        <p:spPr>
          <a:xfrm>
            <a:off x="1669320" y="2160720"/>
            <a:ext cx="6612840" cy="3881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>
              <a:lnSpc>
                <a:spcPct val="100000"/>
              </a:lnSpc>
              <a:buNone/>
            </a:pPr>
            <a:r>
              <a:rPr b="0" lang="fr-FR" sz="3600" spc="-1" strike="noStrike">
                <a:solidFill>
                  <a:srgbClr val="d34817"/>
                </a:solidFill>
                <a:latin typeface="Trebuchet MS"/>
              </a:rPr>
              <a:t>Malgré la crise sanitaire le public </a:t>
            </a:r>
            <a:br/>
            <a:r>
              <a:rPr b="0" lang="fr-FR" sz="3600" spc="-1" strike="noStrike">
                <a:solidFill>
                  <a:srgbClr val="d34817"/>
                </a:solidFill>
                <a:latin typeface="Trebuchet MS"/>
              </a:rPr>
              <a:t>est présent 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177" name="Espace réservé du contenu 4" descr=""/>
          <p:cNvPicPr/>
          <p:nvPr/>
        </p:nvPicPr>
        <p:blipFill>
          <a:blip r:embed="rId1"/>
          <a:stretch/>
        </p:blipFill>
        <p:spPr>
          <a:xfrm>
            <a:off x="966600" y="2160720"/>
            <a:ext cx="8018280" cy="3881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677160" y="286560"/>
            <a:ext cx="8596440" cy="981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81000"/>
          </a:bodyPr>
          <a:p>
            <a:pPr algn="ctr">
              <a:lnSpc>
                <a:spcPct val="100000"/>
              </a:lnSpc>
              <a:buNone/>
            </a:pPr>
            <a:r>
              <a:rPr b="0" lang="fr-FR" sz="2000" spc="-1" strike="noStrike">
                <a:solidFill>
                  <a:srgbClr val="d34817"/>
                </a:solidFill>
                <a:latin typeface="comic"/>
              </a:rPr>
              <a:t>Le Président, M. le maire, M. l’adjoint au développement.</a:t>
            </a:r>
            <a:r>
              <a:rPr b="0" lang="fr-FR" sz="3600" spc="-1" strike="noStrike">
                <a:solidFill>
                  <a:srgbClr val="d34817"/>
                </a:solidFill>
                <a:latin typeface="comic"/>
              </a:rPr>
              <a:t> </a:t>
            </a:r>
            <a:br/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179" name="Espace réservé du contenu 4" descr=""/>
          <p:cNvPicPr/>
          <p:nvPr/>
        </p:nvPicPr>
        <p:blipFill>
          <a:blip r:embed="rId1"/>
          <a:stretch/>
        </p:blipFill>
        <p:spPr>
          <a:xfrm>
            <a:off x="775800" y="1708920"/>
            <a:ext cx="4698360" cy="3881160"/>
          </a:xfrm>
          <a:prstGeom prst="rect">
            <a:avLst/>
          </a:prstGeom>
          <a:ln w="0">
            <a:noFill/>
          </a:ln>
        </p:spPr>
      </p:pic>
      <p:pic>
        <p:nvPicPr>
          <p:cNvPr id="180" name="Image 6" descr=""/>
          <p:cNvPicPr/>
          <p:nvPr/>
        </p:nvPicPr>
        <p:blipFill>
          <a:blip r:embed="rId2"/>
          <a:stretch/>
        </p:blipFill>
        <p:spPr>
          <a:xfrm>
            <a:off x="5668920" y="1801800"/>
            <a:ext cx="3800520" cy="3788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136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algn="ctr">
              <a:lnSpc>
                <a:spcPct val="100000"/>
              </a:lnSpc>
              <a:buNone/>
            </a:pPr>
            <a:br/>
            <a:r>
              <a:rPr b="0" lang="fr-FR" sz="2200" spc="-1" strike="noStrike">
                <a:solidFill>
                  <a:srgbClr val="d34817"/>
                </a:solidFill>
                <a:latin typeface="comic"/>
              </a:rPr>
              <a:t>Deux salles appréciées par les visiteurs </a:t>
            </a:r>
            <a:endParaRPr b="0" lang="en-US" sz="2200" spc="-1" strike="noStrike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182" name="Espace réservé du contenu 4" descr=""/>
          <p:cNvPicPr/>
          <p:nvPr/>
        </p:nvPicPr>
        <p:blipFill>
          <a:blip r:embed="rId1"/>
          <a:stretch/>
        </p:blipFill>
        <p:spPr>
          <a:xfrm>
            <a:off x="773640" y="2288520"/>
            <a:ext cx="3064320" cy="3881160"/>
          </a:xfrm>
          <a:prstGeom prst="rect">
            <a:avLst/>
          </a:prstGeom>
          <a:ln w="0">
            <a:noFill/>
          </a:ln>
        </p:spPr>
      </p:pic>
      <p:pic>
        <p:nvPicPr>
          <p:cNvPr id="183" name="Image 7" descr=""/>
          <p:cNvPicPr/>
          <p:nvPr/>
        </p:nvPicPr>
        <p:blipFill>
          <a:blip r:embed="rId2"/>
          <a:stretch/>
        </p:blipFill>
        <p:spPr>
          <a:xfrm>
            <a:off x="4637520" y="2834640"/>
            <a:ext cx="4416120" cy="2944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algn="ctr">
              <a:lnSpc>
                <a:spcPct val="100000"/>
              </a:lnSpc>
              <a:buNone/>
            </a:pPr>
            <a:r>
              <a:rPr b="1" lang="fr-FR" sz="3200" spc="-1" strike="noStrike">
                <a:solidFill>
                  <a:srgbClr val="d34817"/>
                </a:solidFill>
                <a:latin typeface="comic"/>
                <a:ea typeface="Cambria Math"/>
              </a:rPr>
              <a:t>Les œuvres </a:t>
            </a:r>
            <a:endParaRPr b="0" lang="en-US" sz="32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/>
          </p:nvPr>
        </p:nvSpPr>
        <p:spPr>
          <a:xfrm>
            <a:off x="3085920" y="1757520"/>
            <a:ext cx="4185360" cy="5760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fr-FR" sz="2400" spc="-1" strike="noStrike">
                <a:solidFill>
                  <a:srgbClr val="404040"/>
                </a:solidFill>
                <a:latin typeface="Trebuchet MS"/>
              </a:rPr>
              <a:t>	</a:t>
            </a:r>
            <a:r>
              <a:rPr b="1" lang="fr-FR" sz="2400" spc="-1" strike="noStrike">
                <a:solidFill>
                  <a:srgbClr val="df6c5d"/>
                </a:solidFill>
                <a:latin typeface="Trebuchet MS"/>
              </a:rPr>
              <a:t>André Claude GAMBERO </a:t>
            </a:r>
            <a:endParaRPr b="0" lang="en-US" sz="2400" spc="-1" strike="noStrike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186" name="Espace réservé du contenu 13" descr=""/>
          <p:cNvPicPr/>
          <p:nvPr/>
        </p:nvPicPr>
        <p:blipFill>
          <a:blip r:embed="rId1"/>
          <a:stretch/>
        </p:blipFill>
        <p:spPr>
          <a:xfrm>
            <a:off x="5962680" y="2736720"/>
            <a:ext cx="2436120" cy="3304800"/>
          </a:xfrm>
          <a:prstGeom prst="rect">
            <a:avLst/>
          </a:prstGeom>
          <a:ln w="0">
            <a:noFill/>
          </a:ln>
        </p:spPr>
      </p:pic>
      <p:pic>
        <p:nvPicPr>
          <p:cNvPr id="187" name="Espace réservé du contenu 10" descr=""/>
          <p:cNvPicPr/>
          <p:nvPr/>
        </p:nvPicPr>
        <p:blipFill>
          <a:blip r:embed="rId2"/>
          <a:stretch/>
        </p:blipFill>
        <p:spPr>
          <a:xfrm>
            <a:off x="1719360" y="2736720"/>
            <a:ext cx="2098080" cy="3304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fr-FR" sz="3600" spc="-1" strike="noStrike">
                <a:solidFill>
                  <a:srgbClr val="d34817"/>
                </a:solidFill>
                <a:latin typeface="comic"/>
              </a:rPr>
              <a:t>Les œuvres 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/>
          </p:nvPr>
        </p:nvSpPr>
        <p:spPr>
          <a:xfrm>
            <a:off x="567000" y="1960920"/>
            <a:ext cx="4185360" cy="5760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fr-FR" sz="2400" spc="-1" strike="noStrike">
                <a:solidFill>
                  <a:srgbClr val="404040"/>
                </a:solidFill>
                <a:latin typeface="Trebuchet MS"/>
              </a:rPr>
              <a:t>      </a:t>
            </a:r>
            <a:r>
              <a:rPr b="0" lang="fr-FR" sz="2400" spc="-1" strike="noStrike">
                <a:solidFill>
                  <a:srgbClr val="ff0000"/>
                </a:solidFill>
                <a:latin typeface="Trebuchet MS"/>
              </a:rPr>
              <a:t>Patricia CAZANOVA </a:t>
            </a:r>
            <a:endParaRPr b="0" lang="en-US" sz="24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/>
          </p:nvPr>
        </p:nvSpPr>
        <p:spPr>
          <a:xfrm>
            <a:off x="5088240" y="1960920"/>
            <a:ext cx="4185360" cy="5760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ctr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fr-FR" sz="2400" spc="-1" strike="noStrike">
                <a:solidFill>
                  <a:srgbClr val="404040"/>
                </a:solidFill>
                <a:latin typeface="Trebuchet MS"/>
              </a:rPr>
              <a:t> </a:t>
            </a:r>
            <a:r>
              <a:rPr b="0" lang="fr-FR" sz="2400" spc="-1" strike="noStrike">
                <a:solidFill>
                  <a:srgbClr val="ff0000"/>
                </a:solidFill>
                <a:latin typeface="Trebuchet MS"/>
              </a:rPr>
              <a:t>Suzanne SEVERA </a:t>
            </a:r>
            <a:endParaRPr b="0" lang="en-US" sz="2400" spc="-1" strike="noStrike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191" name="Espace réservé du contenu 17" descr=""/>
          <p:cNvPicPr/>
          <p:nvPr/>
        </p:nvPicPr>
        <p:blipFill>
          <a:blip r:embed="rId1"/>
          <a:stretch/>
        </p:blipFill>
        <p:spPr>
          <a:xfrm>
            <a:off x="5357880" y="2736720"/>
            <a:ext cx="3792240" cy="3304800"/>
          </a:xfrm>
          <a:prstGeom prst="rect">
            <a:avLst/>
          </a:prstGeom>
          <a:ln w="0">
            <a:noFill/>
          </a:ln>
        </p:spPr>
      </p:pic>
      <p:pic>
        <p:nvPicPr>
          <p:cNvPr id="192" name="Espace réservé du contenu 15" descr=""/>
          <p:cNvPicPr/>
          <p:nvPr/>
        </p:nvPicPr>
        <p:blipFill>
          <a:blip r:embed="rId2"/>
          <a:stretch/>
        </p:blipFill>
        <p:spPr>
          <a:xfrm>
            <a:off x="675720" y="2736720"/>
            <a:ext cx="3967560" cy="3304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fr-FR" sz="3600" spc="-1" strike="noStrike">
                <a:solidFill>
                  <a:srgbClr val="d34817"/>
                </a:solidFill>
                <a:latin typeface="comic"/>
              </a:rPr>
              <a:t>LES ŒUVRES 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/>
          </p:nvPr>
        </p:nvSpPr>
        <p:spPr>
          <a:xfrm>
            <a:off x="677160" y="1930320"/>
            <a:ext cx="4185360" cy="5760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ctr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fr-FR" sz="2400" spc="-1" strike="noStrike">
                <a:solidFill>
                  <a:srgbClr val="ff0000"/>
                </a:solidFill>
                <a:latin typeface="Trebuchet MS"/>
              </a:rPr>
              <a:t>Joelle BUISSON </a:t>
            </a:r>
            <a:endParaRPr b="0" lang="en-US" sz="24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/>
          </p:nvPr>
        </p:nvSpPr>
        <p:spPr>
          <a:xfrm>
            <a:off x="5088240" y="1921680"/>
            <a:ext cx="4185360" cy="5760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ctr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fr-FR" sz="2400" spc="-1" strike="noStrike">
                <a:solidFill>
                  <a:srgbClr val="ff0000"/>
                </a:solidFill>
                <a:latin typeface="Trebuchet MS"/>
              </a:rPr>
              <a:t>Nelly VAN DAMM </a:t>
            </a:r>
            <a:endParaRPr b="0" lang="en-US" sz="2400" spc="-1" strike="noStrike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196" name="Espace réservé du contenu 12" descr=""/>
          <p:cNvPicPr/>
          <p:nvPr/>
        </p:nvPicPr>
        <p:blipFill>
          <a:blip r:embed="rId1"/>
          <a:stretch/>
        </p:blipFill>
        <p:spPr>
          <a:xfrm>
            <a:off x="5502240" y="2707560"/>
            <a:ext cx="3771360" cy="3304800"/>
          </a:xfrm>
          <a:prstGeom prst="rect">
            <a:avLst/>
          </a:prstGeom>
          <a:ln w="0">
            <a:noFill/>
          </a:ln>
        </p:spPr>
      </p:pic>
      <p:pic>
        <p:nvPicPr>
          <p:cNvPr id="197" name="Espace réservé du contenu 16" descr=""/>
          <p:cNvPicPr/>
          <p:nvPr/>
        </p:nvPicPr>
        <p:blipFill>
          <a:blip r:embed="rId2"/>
          <a:stretch/>
        </p:blipFill>
        <p:spPr>
          <a:xfrm>
            <a:off x="392760" y="3310200"/>
            <a:ext cx="4184280" cy="2443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fr-FR" sz="3600" spc="-1" strike="noStrike">
                <a:solidFill>
                  <a:srgbClr val="d34817"/>
                </a:solidFill>
                <a:latin typeface="comic"/>
              </a:rPr>
              <a:t>LES ŒUVRES 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/>
          </p:nvPr>
        </p:nvSpPr>
        <p:spPr>
          <a:xfrm>
            <a:off x="2768760" y="1930320"/>
            <a:ext cx="4185360" cy="5760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ctr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fr-FR" sz="2400" spc="-1" strike="noStrike">
                <a:solidFill>
                  <a:srgbClr val="ff0000"/>
                </a:solidFill>
                <a:latin typeface="Trebuchet MS"/>
              </a:rPr>
              <a:t>Didier DEBERGUE </a:t>
            </a:r>
            <a:endParaRPr b="0" lang="en-US" sz="2400" spc="-1" strike="noStrike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200" name="Espace réservé du contenu 11" descr=""/>
          <p:cNvPicPr/>
          <p:nvPr/>
        </p:nvPicPr>
        <p:blipFill>
          <a:blip r:embed="rId1"/>
          <a:stretch/>
        </p:blipFill>
        <p:spPr>
          <a:xfrm>
            <a:off x="5087880" y="2954520"/>
            <a:ext cx="4185720" cy="2869200"/>
          </a:xfrm>
          <a:prstGeom prst="rect">
            <a:avLst/>
          </a:prstGeom>
          <a:ln w="0">
            <a:noFill/>
          </a:ln>
        </p:spPr>
      </p:pic>
      <p:pic>
        <p:nvPicPr>
          <p:cNvPr id="201" name="Espace réservé du contenu 15" descr=""/>
          <p:cNvPicPr/>
          <p:nvPr/>
        </p:nvPicPr>
        <p:blipFill>
          <a:blip r:embed="rId2"/>
          <a:stretch/>
        </p:blipFill>
        <p:spPr>
          <a:xfrm>
            <a:off x="1545840" y="2736720"/>
            <a:ext cx="2445120" cy="3304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262</TotalTime>
  <Application>LibreOffice/7.3.0.3$Windows_X86_64 LibreOffice_project/0f246aa12d0eee4a0f7adcefbf7c878fc2238db3</Application>
  <AppVersion>15.0000</AppVersion>
  <Words>162</Words>
  <Paragraphs>38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2021-12-08T12:35:11Z</dcterms:created>
  <dc:creator>lilis50@outlook.fr</dc:creator>
  <dc:description/>
  <dc:language>fr-FR</dc:language>
  <cp:lastModifiedBy/>
  <dcterms:modified xsi:type="dcterms:W3CDTF">2022-02-23T17:31:09Z</dcterms:modified>
  <cp:revision>28</cp:revision>
  <dc:subject/>
  <dc:title>Fil Rouge Carre d'As 2021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1</vt:i4>
  </property>
  <property fmtid="{D5CDD505-2E9C-101B-9397-08002B2CF9AE}" pid="3" name="PresentationFormat">
    <vt:lpwstr>Grand écran</vt:lpwstr>
  </property>
  <property fmtid="{D5CDD505-2E9C-101B-9397-08002B2CF9AE}" pid="4" name="Slides">
    <vt:i4>16</vt:i4>
  </property>
</Properties>
</file>